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70"/>
  </p:normalViewPr>
  <p:slideViewPr>
    <p:cSldViewPr snapToGrid="0" snapToObjects="1">
      <p:cViewPr varScale="1">
        <p:scale>
          <a:sx n="108" d="100"/>
          <a:sy n="108" d="100"/>
        </p:scale>
        <p:origin x="158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12/27/23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imhof/Coursera/blob/a52927dc6d7818ab4d06897892f497ad9ab1ea1d/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imhof/Coursera/blob/a52927dc6d7818ab4d06897892f497ad9ab1ea1d/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imhof/Coursera/blob/a52927dc6d7818ab4d06897892f497ad9ab1ea1d/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Isabel Imhof</a:t>
            </a:r>
          </a:p>
          <a:p>
            <a:r>
              <a:rPr lang="en-US" dirty="0">
                <a:solidFill>
                  <a:schemeClr val="bg2"/>
                </a:solidFill>
                <a:latin typeface="Abadi" panose="020B0604020104020204" pitchFamily="34" charset="0"/>
                <a:ea typeface="SF Pro" pitchFamily="2" charset="0"/>
                <a:cs typeface="SF Pro" pitchFamily="2" charset="0"/>
              </a:rPr>
              <a:t>12/27/2023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iimhof</a:t>
            </a:r>
            <a:r>
              <a:rPr lang="en-US" sz="2200" dirty="0">
                <a:solidFill>
                  <a:srgbClr val="1C7DDB"/>
                </a:solidFill>
                <a:latin typeface="Abadi" panose="020B0604020104020204" pitchFamily="34" charset="0"/>
              </a:rPr>
              <a:t>/Coursera/blob/a52927dc6d7818ab4d06897892f497ad9ab1ea1d/Data%20Wrangling.ipynb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https://github.com/iimhof/Coursera/blob/a52927dc6d7818ab4d06897892f497ad9ab1ea1d/EDA%20with%20Data%20Visualization.ipynb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a:t>
            </a:r>
            <a:r>
              <a:rPr lang="en-US" sz="2200" dirty="0" err="1">
                <a:solidFill>
                  <a:srgbClr val="1C7DDB"/>
                </a:solidFill>
                <a:latin typeface="Abadi"/>
              </a:rPr>
              <a:t>iimhof</a:t>
            </a:r>
            <a:r>
              <a:rPr lang="en-US" sz="2200" dirty="0">
                <a:solidFill>
                  <a:srgbClr val="1C7DDB"/>
                </a:solidFill>
                <a:latin typeface="Abadi"/>
              </a:rPr>
              <a:t>/Coursera/blob/a52927dc6d7818ab4d06897892f497ad9ab1ea1d/EDA%20with%20SQL.ipynb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https://github.com/iimhof/Coursera/blob/a52927dc6d7818ab4d06897892f497ad9ab1ea1d/app.py</a:t>
            </a:r>
            <a:r>
              <a:rPr lang="en-US" sz="2200" dirty="0">
                <a:solidFill>
                  <a:srgbClr val="1C7DDB"/>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iimhof</a:t>
            </a:r>
            <a:r>
              <a:rPr lang="en-US" sz="2200" dirty="0">
                <a:solidFill>
                  <a:srgbClr val="1C7DDB"/>
                </a:solidFill>
                <a:latin typeface="Abadi" panose="020B0604020104020204" pitchFamily="34" charset="0"/>
              </a:rPr>
              <a:t>/Coursera/blob/a52927dc6d7818ab4d06897892f497ad9ab1ea1d/Machine%20Learning%20Prediction.ipynb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https://github.com/iimhof/Coursera/blob/a52927dc6d7818ab4d06897892f497ad9ab1ea1d/Data%20Collection%20API.ipynb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iimhof</a:t>
            </a:r>
            <a:r>
              <a:rPr lang="en-US" sz="2200" dirty="0">
                <a:solidFill>
                  <a:srgbClr val="1C7DDB"/>
                </a:solidFill>
                <a:latin typeface="Abadi" panose="020B0604020104020204" pitchFamily="34" charset="0"/>
              </a:rPr>
              <a:t>/Coursera/blob/a52927dc6d7818ab4d06897892f497ad9ab1ea1d/Data%20Collection%20with%20Web%20Scraping.ipynb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1789</Words>
  <Application>Microsoft Macintosh PowerPoint</Application>
  <PresentationFormat>Breitbild</PresentationFormat>
  <Paragraphs>206</Paragraphs>
  <Slides>46</Slides>
  <Notes>3</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Isabel Imhof</cp:lastModifiedBy>
  <cp:revision>199</cp:revision>
  <dcterms:created xsi:type="dcterms:W3CDTF">2021-04-29T18:58:34Z</dcterms:created>
  <dcterms:modified xsi:type="dcterms:W3CDTF">2023-12-27T18:57:56Z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